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8A1D0D"/>
    <a:srgbClr val="D63C2B"/>
    <a:srgbClr val="006FB3"/>
    <a:srgbClr val="35BBE2"/>
    <a:srgbClr val="C05426"/>
    <a:srgbClr val="FDB714"/>
    <a:srgbClr val="85A13C"/>
    <a:srgbClr val="5A6D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4644728" cy="1072714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626" y="3781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Продающий заголовок</a:t>
            </a:r>
            <a:endParaRPr lang="ru-RU" sz="5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352" y="2374494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352" y="5088673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93" y="3618508"/>
            <a:ext cx="3584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 </a:t>
            </a:r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totality of everything that exists including all physical matter and energy, the planets, stars, </a:t>
            </a:r>
            <a:r>
              <a:rPr lang="en-US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galaxies</a:t>
            </a:r>
            <a:endParaRPr lang="ru-RU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6953"/>
            <a:ext cx="7561263" cy="34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86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2011-06-21T01:09:40Z</dcterms:modified>
</cp:coreProperties>
</file>