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8A1D0D"/>
    <a:srgbClr val="D63C2B"/>
    <a:srgbClr val="006FB3"/>
    <a:srgbClr val="35BBE2"/>
    <a:srgbClr val="C05426"/>
    <a:srgbClr val="FDB714"/>
    <a:srgbClr val="85A13C"/>
    <a:srgbClr val="5A6D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4644728" cy="10727140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626" y="378148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Продающий заголовок</a:t>
            </a:r>
            <a:endParaRPr lang="ru-RU" sz="5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352" y="2374494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0352" y="5088673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7293" y="3618508"/>
            <a:ext cx="3584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totality of everything that exists including all physical matter and energy, the planets, stars,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galaxies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46953"/>
            <a:ext cx="7561263" cy="34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86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21</cp:revision>
  <dcterms:created xsi:type="dcterms:W3CDTF">2011-06-17T23:30:18Z</dcterms:created>
  <dcterms:modified xsi:type="dcterms:W3CDTF">2011-06-21T01:09:40Z</dcterms:modified>
</cp:coreProperties>
</file>